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KD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KD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0278" y="357678"/>
            <a:ext cx="8229600" cy="5749047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 </a:t>
            </a:r>
            <a:r>
              <a:rPr lang="es-ES" dirty="0"/>
              <a:t>Lectura/Destrezas de comprensión.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los </a:t>
            </a:r>
            <a:r>
              <a:rPr lang="es-ES" dirty="0" smtClean="0"/>
              <a:t>estudiantes </a:t>
            </a:r>
            <a:r>
              <a:rPr lang="es-ES" dirty="0" smtClean="0"/>
              <a:t>KD.Fig.19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 </a:t>
            </a:r>
            <a:r>
              <a:rPr lang="es-ES" dirty="0"/>
              <a:t>(A) discutan sobre el propósito de leer y escuchar varios textos (ej., para involucrarse en acciones, eventos o escenarios reales o imaginarios, y para disfrutar del lenguaje</a:t>
            </a:r>
            <a:r>
              <a:rPr lang="es-ES" dirty="0" smtClean="0"/>
              <a:t>) </a:t>
            </a:r>
            <a:r>
              <a:rPr lang="es-ES" dirty="0" smtClean="0"/>
              <a:t>KD.Fig.19A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5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(B) formulen y respondan preguntas sobre el </a:t>
            </a:r>
            <a:r>
              <a:rPr lang="es-ES" dirty="0" smtClean="0"/>
              <a:t>texto </a:t>
            </a:r>
            <a:r>
              <a:rPr lang="es-ES" dirty="0" smtClean="0"/>
              <a:t>KD.Fig.19B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(C) presten atención a su comprensión y hagan ajustes (ej., utilizando conocimientos previos, creando imágenes sensoriales, volviendo a leer partes del texto en voz alta</a:t>
            </a:r>
            <a:r>
              <a:rPr lang="es-ES" dirty="0" smtClean="0"/>
              <a:t>) </a:t>
            </a:r>
            <a:r>
              <a:rPr lang="es-ES" dirty="0" smtClean="0"/>
              <a:t>KD.Fig.19C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8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(D) hagan inferencias basándose en la portada, el título, las ilustraciones y el </a:t>
            </a:r>
            <a:r>
              <a:rPr lang="es-ES" dirty="0" smtClean="0"/>
              <a:t>argumento </a:t>
            </a:r>
            <a:r>
              <a:rPr lang="es-ES" dirty="0" smtClean="0"/>
              <a:t>KD.Fig.19D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3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(E) vuelvan a relatar o actúen los eventos principales de una </a:t>
            </a:r>
            <a:r>
              <a:rPr lang="es-ES" dirty="0" smtClean="0"/>
              <a:t>historia </a:t>
            </a:r>
            <a:r>
              <a:rPr lang="es-ES" dirty="0" smtClean="0"/>
              <a:t>KD.Fig.19E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(F) hagan conexiones con sus propias experiencias, con las ideas en otros textos y con la comunidad en general, y discutan sobre las evidencias del </a:t>
            </a:r>
            <a:r>
              <a:rPr lang="es-ES" smtClean="0"/>
              <a:t>texto </a:t>
            </a:r>
            <a:r>
              <a:rPr lang="es-ES" smtClean="0"/>
              <a:t>KD.Fig.19F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KD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9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252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12</cp:revision>
  <dcterms:created xsi:type="dcterms:W3CDTF">2014-10-20T16:17:28Z</dcterms:created>
  <dcterms:modified xsi:type="dcterms:W3CDTF">2014-11-18T18:01:37Z</dcterms:modified>
</cp:coreProperties>
</file>